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7;&#1080;&#1084;&#1086;&#1074;&#1072;%20&#1076;&#1086;&#1088;&#1086;&#1075;&#1072;\&#1047;&#1048;&#1052;&#1054;&#1042;&#1040;%20&#1076;&#1086;&#1088;&#1086;&#1075;&#1072;%20&#1087;&#1086;&#1090;&#1088;&#1077;&#1073;&#1091;&#1108;%20&#1091;&#1074;&#1072;&#1075;&#1080;\&#1074;&#1086;&#1083;&#1082;&#1080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7;&#1080;&#1084;&#1086;&#1074;&#1072;%20&#1076;&#1086;&#1088;&#1086;&#1075;&#1072;\&#1047;&#1048;&#1052;&#1054;&#1042;&#1040;%20&#1076;&#1086;&#1088;&#1086;&#1075;&#1072;%20&#1087;&#1086;&#1090;&#1088;&#1077;&#1073;&#1091;&#1108;%20&#1091;&#1074;&#1072;&#1075;&#1080;\&#1083;&#1077;&#1076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7;&#1080;&#1084;&#1086;&#1074;&#1072;%20&#1076;&#1086;&#1088;&#1086;&#1075;&#1072;\&#1047;&#1048;&#1052;&#1054;&#1042;&#1040;%20&#1076;&#1086;&#1088;&#1086;&#1075;&#1072;%20&#1087;&#1086;&#1090;&#1088;&#1077;&#1073;&#1091;&#1108;%20&#1091;&#1074;&#1072;&#1075;&#1080;\&#1071;%20&#1073;&#1086;&#1083;&#1100;&#1096;&#1077;%20&#1085;&#1077;%20&#1073;&#1091;&#1076;&#1091;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slide" Target="slide8.xml"/><Relationship Id="rId4" Type="http://schemas.openxmlformats.org/officeDocument/2006/relationships/slide" Target="slide12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7;&#1080;&#1084;&#1086;&#1074;&#1072;%20&#1076;&#1086;&#1088;&#1086;&#1075;&#1072;\&#1047;&#1048;&#1052;&#1054;&#1042;&#1040;%20&#1076;&#1086;&#1088;&#1086;&#1075;&#1072;%20&#1087;&#1086;&#1090;&#1088;&#1077;&#1073;&#1091;&#1108;%20&#1091;&#1074;&#1072;&#1075;&#1080;\&#1076;&#1086;&#1088;&#1086;&#1075;&#1072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7;&#1080;&#1084;&#1086;&#1074;&#1072;%20&#1076;&#1086;&#1088;&#1086;&#1075;&#1072;\&#1047;&#1048;&#1052;&#1054;&#1042;&#1040;%20&#1076;&#1086;&#1088;&#1086;&#1075;&#1072;%20&#1087;&#1086;&#1090;&#1088;&#1077;&#1073;&#1091;&#1108;%20&#1091;&#1074;&#1072;&#1075;&#1080;\&#1087;&#1088;&#1072;&#1074;&#1080;&#1083;&#1072;%20&#1044;&#1056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slide" Target="slide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7;&#1080;&#1084;&#1086;&#1074;&#1072;%20&#1076;&#1086;&#1088;&#1086;&#1075;&#1072;\&#1047;&#1048;&#1052;&#1054;&#1042;&#1040;%20&#1076;&#1086;&#1088;&#1086;&#1075;&#1072;%20&#1087;&#1086;&#1090;&#1088;&#1077;&#1073;&#1091;&#1108;%20&#1091;&#1074;&#1072;&#1075;&#1080;\&#1079;&#1072;&#1103;&#1094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D:\TEMP\c781f22d0b15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5317"/>
            <a:ext cx="8636533" cy="6484043"/>
          </a:xfrm>
          <a:prstGeom prst="rect">
            <a:avLst/>
          </a:prstGeom>
          <a:noFill/>
        </p:spPr>
      </p:pic>
      <p:pic>
        <p:nvPicPr>
          <p:cNvPr id="15367" name="Picture 7" descr="D:\ АЛЕКС\5-Б клас\зимняя дорога\мал\м8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24944"/>
            <a:ext cx="2688332" cy="34703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4221" y="548680"/>
            <a:ext cx="32356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Зимова</a:t>
            </a:r>
            <a:endParaRPr lang="ru-RU" sz="5400" b="1" cap="all" spc="0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Дорога</a:t>
            </a:r>
          </a:p>
          <a:p>
            <a:pPr algn="ctr"/>
            <a:r>
              <a:rPr lang="uk-UA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Потребує</a:t>
            </a:r>
          </a:p>
          <a:p>
            <a:pPr algn="ctr"/>
            <a:r>
              <a:rPr lang="uk-UA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Уваги!</a:t>
            </a:r>
            <a:endParaRPr lang="ru-RU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736" y="4500570"/>
            <a:ext cx="4710264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Робота </a:t>
            </a:r>
          </a:p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учнів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5-Б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класу</a:t>
            </a:r>
            <a:r>
              <a:rPr lang="ru-RU" sz="36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.</a:t>
            </a: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гурток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“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Світлофорик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“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волк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7274256" cy="545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ekki\Contacts\Pictures\ззз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6696744" cy="6215762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4788024" y="2348880"/>
            <a:ext cx="4355976" cy="3456384"/>
          </a:xfrm>
          <a:prstGeom prst="wedgeEllipseCallout">
            <a:avLst>
              <a:gd name="adj1" fmla="val -68186"/>
              <a:gd name="adj2" fmla="val -65444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7089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  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Під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час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снігопаду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погіршується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видимість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з'являються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замети,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обмежується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рух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пішоходів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транспорту.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D:\ АЛЕКС\5-Б клас\Новий рік\нов год - мал\1-6 - копия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720" y="404664"/>
            <a:ext cx="112978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ле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316416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ekki\Contacts\Pictures\ззз1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50659"/>
            <a:ext cx="8232914" cy="6174685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23528" y="404664"/>
            <a:ext cx="4896544" cy="2304256"/>
          </a:xfrm>
          <a:prstGeom prst="wedgeEllipseCallout">
            <a:avLst>
              <a:gd name="adj1" fmla="val 55799"/>
              <a:gd name="adj2" fmla="val 65921"/>
            </a:avLst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7584" y="548680"/>
            <a:ext cx="48990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Дорога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дуже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слизькою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Тому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переході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якому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бігти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Переходити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тільки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кроком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бути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дуже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уважним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6" name="Picture 2" descr="D:\ АЛЕКС\5-Б клас\Новий рік\нов год - мал\1-6 - копия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720" y="404664"/>
            <a:ext cx="112978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Я больше не буду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7994675" cy="5996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ekki\Contacts\Pictures\ззз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04448" cy="6453336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4644008" y="404664"/>
            <a:ext cx="3960440" cy="2952328"/>
          </a:xfrm>
          <a:prstGeom prst="wedgeEllipseCallout">
            <a:avLst>
              <a:gd name="adj1" fmla="val -65389"/>
              <a:gd name="adj2" fmla="val 54490"/>
            </a:avLst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788024" y="1038508"/>
            <a:ext cx="30748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нарушати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Правила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дорожнього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руху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мм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D:\TEMP\8a95a69fe6ea0243b3d628125dd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54931"/>
            <a:ext cx="2016224" cy="2703069"/>
          </a:xfrm>
          <a:prstGeom prst="rect">
            <a:avLst/>
          </a:prstGeom>
          <a:noFill/>
        </p:spPr>
      </p:pic>
      <p:pic>
        <p:nvPicPr>
          <p:cNvPr id="2" name="Picture 2" descr="C:\Users\Jekki\Contacts\Pictures\ззз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980728"/>
            <a:ext cx="3927883" cy="5040560"/>
          </a:xfrm>
          <a:prstGeom prst="rect">
            <a:avLst/>
          </a:prstGeom>
          <a:noFill/>
        </p:spPr>
      </p:pic>
      <p:pic>
        <p:nvPicPr>
          <p:cNvPr id="3074" name="Picture 2" descr="C:\Users\Jekki\Contacts\Pictures\23 серия- -Подкидыш 001_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88607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TEMP\94eb2948df34 - копия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663579" cy="2117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D:\TEMP\55315249 - копия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713233"/>
            <a:ext cx="3672408" cy="2144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TEMP\photo-22120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48680"/>
            <a:ext cx="2398257" cy="2003877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6444208" y="476672"/>
            <a:ext cx="2304256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404664"/>
            <a:ext cx="2520280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88024" y="4653136"/>
            <a:ext cx="4032448" cy="22048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5536" y="4581128"/>
            <a:ext cx="2592288" cy="22768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Jekki\Contacts\Pictures\ззз4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689282"/>
            <a:ext cx="2507928" cy="2168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Jekki\Contacts\Pictures\ззз5 - копия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548680"/>
            <a:ext cx="1440160" cy="2464024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3635896" y="188640"/>
            <a:ext cx="2088232" cy="3312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D:\ АЛЕКС\5-Б клас\Новий рік\нов год - мал\1-6 - копия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3429000"/>
            <a:ext cx="112978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орог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96652"/>
            <a:ext cx="835292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kki\Contacts\Pictures\Машина выбралась 001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 rot="16897584">
            <a:off x="576997" y="-679827"/>
            <a:ext cx="3408281" cy="4913336"/>
          </a:xfrm>
          <a:prstGeom prst="wedgeEllipseCallout">
            <a:avLst>
              <a:gd name="adj1" fmla="val -54785"/>
              <a:gd name="adj2" fmla="val 89724"/>
            </a:avLst>
          </a:prstGeom>
          <a:noFill/>
          <a:ln w="381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 АЛЕКС\5-Б клас\Новий рік\нов год - мал\1-6 - копия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720" y="404664"/>
            <a:ext cx="1129781" cy="100811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884" y="692696"/>
            <a:ext cx="50513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стійте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поруч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машиною,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яка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буксує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З-під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коліс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можуть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вилетіти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шматки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льоду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каміння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авила ДР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802653" cy="585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kki\Contacts\Pictures\ззз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ot"/>
          </a:ln>
        </p:spPr>
      </p:pic>
      <p:pic>
        <p:nvPicPr>
          <p:cNvPr id="4" name="Picture 2" descr="C:\Users\Jekki\Contacts\Pictures\ззз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2507928" cy="2168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 АЛЕКС\5-Б клас\Новий рік\нов год - мал\1-6 - копия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5720" y="404664"/>
            <a:ext cx="1129781" cy="1008112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1835696" y="692696"/>
            <a:ext cx="5760640" cy="3312368"/>
          </a:xfrm>
          <a:prstGeom prst="wedgeEllipseCallout">
            <a:avLst>
              <a:gd name="adj1" fmla="val -44502"/>
              <a:gd name="adj2" fmla="val 73193"/>
            </a:avLst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9807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Взимку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темніє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рано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дуже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швидко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тому 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значно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погіршується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видимість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легко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помилитися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визначенні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відстані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як до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автомобіля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їде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так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нерухомих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предметів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яц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064896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kki\Contacts\Pictures\ззз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352928" cy="6264696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0" y="476672"/>
            <a:ext cx="4427984" cy="3456384"/>
          </a:xfrm>
          <a:prstGeom prst="wedgeEllipseCallout">
            <a:avLst>
              <a:gd name="adj1" fmla="val 41881"/>
              <a:gd name="adj2" fmla="val 83974"/>
            </a:avLst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Взимку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підвищується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вірогідніс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ть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заносу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томобіля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непередба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чено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подовжує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ться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гальмівний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шлях.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D:\ АЛЕКС\5-Б клас\Новий рік\нов год - мал\1-6 - копия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720" y="404664"/>
            <a:ext cx="112978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91</Words>
  <Application>Microsoft Office PowerPoint</Application>
  <PresentationFormat>Экран (4:3)</PresentationFormat>
  <Paragraphs>23</Paragraphs>
  <Slides>15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Jekki</dc:creator>
  <cp:lastModifiedBy>школа</cp:lastModifiedBy>
  <cp:revision>44</cp:revision>
  <dcterms:created xsi:type="dcterms:W3CDTF">2013-12-29T12:07:31Z</dcterms:created>
  <dcterms:modified xsi:type="dcterms:W3CDTF">2013-12-30T10:22:37Z</dcterms:modified>
</cp:coreProperties>
</file>